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85" r:id="rId29"/>
    <p:sldId id="279" r:id="rId30"/>
    <p:sldId id="280" r:id="rId31"/>
    <p:sldId id="282" r:id="rId32"/>
    <p:sldId id="281" r:id="rId33"/>
    <p:sldId id="283" r:id="rId34"/>
    <p:sldId id="277" r:id="rId35"/>
    <p:sldId id="284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1826455" y="4429919"/>
            <a:ext cx="853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B22DC44-7105-4B72-A538-5920809FCB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41" y="2614515"/>
            <a:ext cx="2828925" cy="161925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6655</TotalTime>
  <Words>1014</Words>
  <Application>Microsoft Office PowerPoint</Application>
  <PresentationFormat>Widescreen</PresentationFormat>
  <Paragraphs>208</Paragraphs>
  <Slides>35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97</cp:revision>
  <dcterms:created xsi:type="dcterms:W3CDTF">2020-10-25T10:14:05Z</dcterms:created>
  <dcterms:modified xsi:type="dcterms:W3CDTF">2020-11-21T11:53:03Z</dcterms:modified>
</cp:coreProperties>
</file>